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9" r:id="rId2"/>
    <p:sldId id="267" r:id="rId3"/>
    <p:sldId id="268" r:id="rId4"/>
    <p:sldId id="260" r:id="rId5"/>
    <p:sldId id="261" r:id="rId6"/>
    <p:sldId id="262" r:id="rId7"/>
    <p:sldId id="272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36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4455D-8FBE-40C0-A727-D906ED30CAB5}" type="datetimeFigureOut">
              <a:rPr lang="en-CA" smtClean="0"/>
              <a:t>17/04/2013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844FC2-6D8C-47B2-9CBC-05E7BC91809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9873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CA" dirty="0" smtClean="0"/>
              <a:t>Mention online mentoring – mentee from Alberta</a:t>
            </a:r>
          </a:p>
          <a:p>
            <a:pPr marL="171450" indent="-171450">
              <a:buFontTx/>
              <a:buChar char="-"/>
            </a:pPr>
            <a:r>
              <a:rPr lang="en-CA" dirty="0" smtClean="0"/>
              <a:t>Testimonial - I truly appreciate and value everything I have learned from this program. It will forever remain a major contributor behind my success and achievements. I appreciate the advice and things that I learned from the Mentoring program. Some things that I learned were:</a:t>
            </a:r>
            <a:r>
              <a:rPr lang="en-CA" baseline="0" dirty="0" smtClean="0"/>
              <a:t> </a:t>
            </a:r>
            <a:r>
              <a:rPr lang="en-CA" dirty="0" smtClean="0"/>
              <a:t>about Canadian workplace culture;</a:t>
            </a:r>
            <a:r>
              <a:rPr lang="en-CA" baseline="0" dirty="0" smtClean="0"/>
              <a:t> </a:t>
            </a:r>
            <a:r>
              <a:rPr lang="en-CA" dirty="0" smtClean="0"/>
              <a:t>receive guidance through the licensing and accreditation process; job search process; establish professional networks; improve my communication skills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844FC2-6D8C-47B2-9CBC-05E7BC918097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0484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0B8A0-262B-473D-9E09-C40144DE82CF}" type="datetimeFigureOut">
              <a:rPr lang="en-CA" smtClean="0"/>
              <a:t>17/04/2013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5D2B-A4A7-425D-B8D5-687237B45F6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52643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0B8A0-262B-473D-9E09-C40144DE82CF}" type="datetimeFigureOut">
              <a:rPr lang="en-CA" smtClean="0"/>
              <a:t>17/04/2013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5D2B-A4A7-425D-B8D5-687237B45F6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9598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0B8A0-262B-473D-9E09-C40144DE82CF}" type="datetimeFigureOut">
              <a:rPr lang="en-CA" smtClean="0"/>
              <a:t>17/04/2013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5D2B-A4A7-425D-B8D5-687237B45F6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46583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0B8A0-262B-473D-9E09-C40144DE82CF}" type="datetimeFigureOut">
              <a:rPr lang="en-CA" smtClean="0"/>
              <a:t>17/04/2013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5D2B-A4A7-425D-B8D5-687237B45F6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62083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0B8A0-262B-473D-9E09-C40144DE82CF}" type="datetimeFigureOut">
              <a:rPr lang="en-CA" smtClean="0"/>
              <a:t>17/04/2013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5D2B-A4A7-425D-B8D5-687237B45F6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05962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0B8A0-262B-473D-9E09-C40144DE82CF}" type="datetimeFigureOut">
              <a:rPr lang="en-CA" smtClean="0"/>
              <a:t>17/04/2013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5D2B-A4A7-425D-B8D5-687237B45F6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57881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0B8A0-262B-473D-9E09-C40144DE82CF}" type="datetimeFigureOut">
              <a:rPr lang="en-CA" smtClean="0"/>
              <a:t>17/04/2013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5D2B-A4A7-425D-B8D5-687237B45F6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9134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0B8A0-262B-473D-9E09-C40144DE82CF}" type="datetimeFigureOut">
              <a:rPr lang="en-CA" smtClean="0"/>
              <a:t>17/04/2013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5D2B-A4A7-425D-B8D5-687237B45F6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4525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0B8A0-262B-473D-9E09-C40144DE82CF}" type="datetimeFigureOut">
              <a:rPr lang="en-CA" smtClean="0"/>
              <a:t>17/04/2013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5D2B-A4A7-425D-B8D5-687237B45F6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42433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0B8A0-262B-473D-9E09-C40144DE82CF}" type="datetimeFigureOut">
              <a:rPr lang="en-CA" smtClean="0"/>
              <a:t>17/04/2013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5D2B-A4A7-425D-B8D5-687237B45F6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4805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0B8A0-262B-473D-9E09-C40144DE82CF}" type="datetimeFigureOut">
              <a:rPr lang="en-CA" smtClean="0"/>
              <a:t>17/04/2013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35D2B-A4A7-425D-B8D5-687237B45F6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13989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1236EC"/>
            </a:gs>
            <a:gs pos="11000">
              <a:srgbClr val="85C2FF"/>
            </a:gs>
            <a:gs pos="54000">
              <a:srgbClr val="C4D6EB">
                <a:alpha val="39000"/>
                <a:lumMod val="0"/>
                <a:lumOff val="100000"/>
              </a:srgbClr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60B8A0-262B-473D-9E09-C40144DE82CF}" type="datetimeFigureOut">
              <a:rPr lang="en-CA" smtClean="0"/>
              <a:t>17/04/2013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35D2B-A4A7-425D-B8D5-687237B45F6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4637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ec.ca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ec.ca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ec.ca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rec.ca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ec.ca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ec.ca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ec.ca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848872" cy="1752600"/>
          </a:xfrm>
        </p:spPr>
        <p:txBody>
          <a:bodyPr/>
          <a:lstStyle/>
          <a:p>
            <a:r>
              <a:rPr lang="en-CA" b="1" dirty="0"/>
              <a:t>Working Together </a:t>
            </a:r>
          </a:p>
          <a:p>
            <a:r>
              <a:rPr lang="en-CA" dirty="0" smtClean="0"/>
              <a:t>Professional Immigrant Networks and Immigrant Serving / Settlement Agencies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700808"/>
            <a:ext cx="3200400" cy="1828800"/>
          </a:xfrm>
        </p:spPr>
      </p:pic>
    </p:spTree>
    <p:extLst>
      <p:ext uri="{BB962C8B-B14F-4D97-AF65-F5344CB8AC3E}">
        <p14:creationId xmlns:p14="http://schemas.microsoft.com/office/powerpoint/2010/main" val="53582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AREC – Who we are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9080"/>
          </a:xfrm>
        </p:spPr>
        <p:txBody>
          <a:bodyPr/>
          <a:lstStyle/>
          <a:p>
            <a:pPr>
              <a:buFontTx/>
              <a:buChar char="-"/>
            </a:pPr>
            <a:r>
              <a:rPr lang="en-CA" dirty="0" smtClean="0"/>
              <a:t>2003 – Launch of </a:t>
            </a:r>
            <a:r>
              <a:rPr lang="en-CA" dirty="0" smtClean="0"/>
              <a:t>AREC</a:t>
            </a:r>
          </a:p>
          <a:p>
            <a:pPr>
              <a:buFontTx/>
              <a:buChar char="-"/>
            </a:pPr>
            <a:r>
              <a:rPr lang="en-CA" dirty="0" smtClean="0"/>
              <a:t>2009 </a:t>
            </a:r>
            <a:r>
              <a:rPr lang="en-CA" dirty="0" smtClean="0"/>
              <a:t>– TRIEC’s roundtable </a:t>
            </a:r>
            <a:endParaRPr lang="en-CA" dirty="0" smtClean="0"/>
          </a:p>
          <a:p>
            <a:pPr>
              <a:buFontTx/>
              <a:buChar char="-"/>
            </a:pPr>
            <a:r>
              <a:rPr lang="en-CA" dirty="0" smtClean="0"/>
              <a:t>2010 – AREC-SOC</a:t>
            </a:r>
            <a:endParaRPr lang="en-CA" dirty="0" smtClean="0"/>
          </a:p>
          <a:p>
            <a:pPr>
              <a:buFontTx/>
              <a:buChar char="-"/>
            </a:pPr>
            <a:r>
              <a:rPr lang="en-CA" dirty="0" smtClean="0"/>
              <a:t>2011 – TRIEC’s learning exchanges</a:t>
            </a:r>
          </a:p>
          <a:p>
            <a:pPr>
              <a:buFontTx/>
              <a:buChar char="-"/>
            </a:pPr>
            <a:r>
              <a:rPr lang="en-CA" dirty="0" smtClean="0"/>
              <a:t>2011 – The </a:t>
            </a:r>
            <a:r>
              <a:rPr lang="en-CA" dirty="0" smtClean="0"/>
              <a:t>Ethno-Cultural Group </a:t>
            </a:r>
            <a:r>
              <a:rPr lang="en-CA" dirty="0" smtClean="0"/>
              <a:t>Mentoring </a:t>
            </a:r>
            <a:r>
              <a:rPr lang="en-CA" dirty="0" smtClean="0"/>
              <a:t>Program</a:t>
            </a:r>
            <a:endParaRPr lang="en-CA" dirty="0" smtClean="0"/>
          </a:p>
          <a:p>
            <a:pPr>
              <a:buFontTx/>
              <a:buChar char="-"/>
            </a:pPr>
            <a:r>
              <a:rPr lang="en-CA" dirty="0" smtClean="0"/>
              <a:t>2013 – over 200 active members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3600"/>
            <a:ext cx="1600200" cy="914400"/>
          </a:xfrm>
        </p:spPr>
      </p:pic>
      <p:sp>
        <p:nvSpPr>
          <p:cNvPr id="5" name="TextBox 4"/>
          <p:cNvSpPr txBox="1"/>
          <p:nvPr/>
        </p:nvSpPr>
        <p:spPr>
          <a:xfrm>
            <a:off x="7164288" y="632120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3"/>
              </a:rPr>
              <a:t>www.arec.ca</a:t>
            </a:r>
            <a:r>
              <a:rPr lang="en-CA" dirty="0" smtClean="0"/>
              <a:t>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7221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AREC – What We Do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9080"/>
          </a:xfrm>
        </p:spPr>
        <p:txBody>
          <a:bodyPr/>
          <a:lstStyle/>
          <a:p>
            <a:pPr>
              <a:buFontTx/>
              <a:buChar char="-"/>
            </a:pPr>
            <a:r>
              <a:rPr lang="en-CA" dirty="0" smtClean="0"/>
              <a:t>4-6 seminars/year</a:t>
            </a:r>
          </a:p>
          <a:p>
            <a:pPr lvl="2">
              <a:buFontTx/>
              <a:buChar char="-"/>
            </a:pPr>
            <a:r>
              <a:rPr lang="en-CA" dirty="0" smtClean="0"/>
              <a:t>PEO </a:t>
            </a:r>
            <a:r>
              <a:rPr lang="en-CA" dirty="0"/>
              <a:t>licensing process</a:t>
            </a:r>
          </a:p>
          <a:p>
            <a:pPr lvl="2">
              <a:buFontTx/>
              <a:buChar char="-"/>
            </a:pPr>
            <a:r>
              <a:rPr lang="en-CA" dirty="0" smtClean="0"/>
              <a:t>Employment/Career support</a:t>
            </a:r>
          </a:p>
          <a:p>
            <a:pPr lvl="2">
              <a:buFontTx/>
              <a:buChar char="-"/>
            </a:pPr>
            <a:r>
              <a:rPr lang="en-CA" dirty="0" smtClean="0"/>
              <a:t>Employer visits</a:t>
            </a:r>
          </a:p>
          <a:p>
            <a:pPr lvl="2">
              <a:buFontTx/>
              <a:buChar char="-"/>
            </a:pPr>
            <a:r>
              <a:rPr lang="en-CA" dirty="0" smtClean="0"/>
              <a:t>Professional Development</a:t>
            </a:r>
          </a:p>
          <a:p>
            <a:pPr>
              <a:buFontTx/>
              <a:buChar char="-"/>
            </a:pPr>
            <a:r>
              <a:rPr lang="en-CA" dirty="0" smtClean="0"/>
              <a:t>Networking opportunities</a:t>
            </a:r>
          </a:p>
          <a:p>
            <a:pPr lvl="2">
              <a:buFontTx/>
              <a:buChar char="-"/>
            </a:pPr>
            <a:r>
              <a:rPr lang="en-CA" dirty="0" smtClean="0"/>
              <a:t>Social events (picnic, cruise)</a:t>
            </a:r>
          </a:p>
          <a:p>
            <a:pPr lvl="2">
              <a:buFontTx/>
              <a:buChar char="-"/>
            </a:pPr>
            <a:r>
              <a:rPr lang="en-CA" dirty="0" smtClean="0"/>
              <a:t>Annual Gala Dinner</a:t>
            </a:r>
            <a:endParaRPr lang="en-CA" dirty="0"/>
          </a:p>
          <a:p>
            <a:pPr lvl="2">
              <a:buFontTx/>
              <a:buChar char="-"/>
            </a:pPr>
            <a:endParaRPr lang="en-CA" dirty="0" smtClean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3600"/>
            <a:ext cx="1600200" cy="914400"/>
          </a:xfrm>
        </p:spPr>
      </p:pic>
      <p:sp>
        <p:nvSpPr>
          <p:cNvPr id="5" name="TextBox 4"/>
          <p:cNvSpPr txBox="1"/>
          <p:nvPr/>
        </p:nvSpPr>
        <p:spPr>
          <a:xfrm>
            <a:off x="7164288" y="632120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3"/>
              </a:rPr>
              <a:t>www.arec.ca</a:t>
            </a:r>
            <a:r>
              <a:rPr lang="en-CA" dirty="0" smtClean="0"/>
              <a:t>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8161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AREC – Services for members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9080"/>
          </a:xfrm>
        </p:spPr>
        <p:txBody>
          <a:bodyPr/>
          <a:lstStyle/>
          <a:p>
            <a:pPr>
              <a:buFontTx/>
              <a:buChar char="-"/>
            </a:pPr>
            <a:r>
              <a:rPr lang="en-CA" dirty="0" smtClean="0"/>
              <a:t>Networking</a:t>
            </a:r>
          </a:p>
          <a:p>
            <a:pPr>
              <a:buFontTx/>
              <a:buChar char="-"/>
            </a:pPr>
            <a:r>
              <a:rPr lang="en-CA" dirty="0" smtClean="0"/>
              <a:t>Referrals</a:t>
            </a:r>
          </a:p>
          <a:p>
            <a:pPr>
              <a:buFontTx/>
              <a:buChar char="-"/>
            </a:pPr>
            <a:r>
              <a:rPr lang="en-CA" dirty="0" smtClean="0"/>
              <a:t>Discounted insurance rates</a:t>
            </a:r>
          </a:p>
          <a:p>
            <a:pPr>
              <a:buFontTx/>
              <a:buChar char="-"/>
            </a:pPr>
            <a:r>
              <a:rPr lang="en-CA" dirty="0" smtClean="0"/>
              <a:t>Access to job postings</a:t>
            </a:r>
          </a:p>
          <a:p>
            <a:pPr>
              <a:buFontTx/>
              <a:buChar char="-"/>
            </a:pPr>
            <a:r>
              <a:rPr lang="en-CA" dirty="0" smtClean="0"/>
              <a:t>Mentoring</a:t>
            </a:r>
            <a:endParaRPr lang="en-CA" dirty="0"/>
          </a:p>
          <a:p>
            <a:pPr>
              <a:buFontTx/>
              <a:buChar char="-"/>
            </a:pPr>
            <a:endParaRPr lang="en-CA" dirty="0" smtClean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3600"/>
            <a:ext cx="1600200" cy="914400"/>
          </a:xfrm>
        </p:spPr>
      </p:pic>
      <p:sp>
        <p:nvSpPr>
          <p:cNvPr id="5" name="TextBox 4"/>
          <p:cNvSpPr txBox="1"/>
          <p:nvPr/>
        </p:nvSpPr>
        <p:spPr>
          <a:xfrm>
            <a:off x="7164288" y="632120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3"/>
              </a:rPr>
              <a:t>www.arec.ca</a:t>
            </a:r>
            <a:r>
              <a:rPr lang="en-CA" dirty="0" smtClean="0"/>
              <a:t>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1181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AREC – The </a:t>
            </a:r>
            <a:r>
              <a:rPr lang="en-CA" dirty="0" smtClean="0"/>
              <a:t>Ethno-C</a:t>
            </a:r>
            <a:r>
              <a:rPr lang="en-CA" dirty="0" smtClean="0"/>
              <a:t>ultural Group Mentoring </a:t>
            </a:r>
            <a:r>
              <a:rPr lang="en-CA" dirty="0" smtClean="0"/>
              <a:t>Program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908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CA" dirty="0" smtClean="0"/>
              <a:t>Four</a:t>
            </a:r>
            <a:r>
              <a:rPr lang="en-CA" dirty="0" smtClean="0"/>
              <a:t> </a:t>
            </a:r>
            <a:r>
              <a:rPr lang="en-CA" dirty="0" smtClean="0"/>
              <a:t>mentoring sessions </a:t>
            </a:r>
            <a:r>
              <a:rPr lang="en-CA" dirty="0" smtClean="0"/>
              <a:t>(pilot + 3 sessions)</a:t>
            </a:r>
            <a:endParaRPr lang="en-CA" dirty="0" smtClean="0"/>
          </a:p>
          <a:p>
            <a:pPr>
              <a:buFontTx/>
              <a:buChar char="-"/>
            </a:pPr>
            <a:r>
              <a:rPr lang="it-IT" dirty="0" smtClean="0"/>
              <a:t>7 mentors, 14 mentees</a:t>
            </a:r>
          </a:p>
          <a:p>
            <a:pPr>
              <a:buFontTx/>
              <a:buChar char="-"/>
            </a:pPr>
            <a:r>
              <a:rPr lang="it-IT" dirty="0" smtClean="0"/>
              <a:t>JVS support</a:t>
            </a:r>
          </a:p>
          <a:p>
            <a:pPr lvl="1">
              <a:buFontTx/>
              <a:buChar char="-"/>
            </a:pPr>
            <a:r>
              <a:rPr lang="it-IT" dirty="0" smtClean="0"/>
              <a:t>training for coordinator</a:t>
            </a:r>
          </a:p>
          <a:p>
            <a:pPr lvl="1">
              <a:buFontTx/>
              <a:buChar char="-"/>
            </a:pPr>
            <a:r>
              <a:rPr lang="it-IT" dirty="0" smtClean="0"/>
              <a:t>program delivery and follow-up procedures</a:t>
            </a:r>
          </a:p>
          <a:p>
            <a:pPr lvl="1">
              <a:buFontTx/>
              <a:buChar char="-"/>
            </a:pPr>
            <a:r>
              <a:rPr lang="it-IT" dirty="0" smtClean="0"/>
              <a:t>orientation and wrap-up events</a:t>
            </a:r>
          </a:p>
          <a:p>
            <a:pPr lvl="1">
              <a:buFontTx/>
              <a:buChar char="-"/>
            </a:pPr>
            <a:r>
              <a:rPr lang="it-IT" dirty="0" smtClean="0"/>
              <a:t>referrals to additional resources</a:t>
            </a:r>
            <a:endParaRPr lang="en-CA" dirty="0" smtClean="0"/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3600"/>
            <a:ext cx="1600200" cy="914400"/>
          </a:xfrm>
        </p:spPr>
      </p:pic>
      <p:sp>
        <p:nvSpPr>
          <p:cNvPr id="5" name="TextBox 4"/>
          <p:cNvSpPr txBox="1"/>
          <p:nvPr/>
        </p:nvSpPr>
        <p:spPr>
          <a:xfrm>
            <a:off x="7164288" y="632120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4"/>
              </a:rPr>
              <a:t>www.arec.ca</a:t>
            </a:r>
            <a:r>
              <a:rPr lang="en-CA" dirty="0" smtClean="0"/>
              <a:t>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7997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AREC – OFC Consultations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908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CA" dirty="0" smtClean="0"/>
              <a:t>December 2012 – consultations with the Office of the Fairness Commissioner </a:t>
            </a:r>
          </a:p>
          <a:p>
            <a:pPr>
              <a:buFontTx/>
              <a:buChar char="-"/>
            </a:pPr>
            <a:r>
              <a:rPr lang="en-CA" dirty="0" smtClean="0"/>
              <a:t>Access of immigrant professionals to regulated professions in Ontario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3600"/>
            <a:ext cx="1600200" cy="914400"/>
          </a:xfrm>
        </p:spPr>
      </p:pic>
      <p:sp>
        <p:nvSpPr>
          <p:cNvPr id="5" name="TextBox 4"/>
          <p:cNvSpPr txBox="1"/>
          <p:nvPr/>
        </p:nvSpPr>
        <p:spPr>
          <a:xfrm>
            <a:off x="7164288" y="632120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3"/>
              </a:rPr>
              <a:t>www.arec.ca</a:t>
            </a:r>
            <a:r>
              <a:rPr lang="en-CA" dirty="0" smtClean="0"/>
              <a:t>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9405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Collaboration with Settlement Agencies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9080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en-CA" dirty="0"/>
              <a:t>AREC</a:t>
            </a:r>
          </a:p>
          <a:p>
            <a:pPr lvl="1">
              <a:buFontTx/>
              <a:buChar char="-"/>
            </a:pPr>
            <a:r>
              <a:rPr lang="en-CA" dirty="0"/>
              <a:t>Discounts / Free access to seminars</a:t>
            </a:r>
          </a:p>
          <a:p>
            <a:pPr lvl="1">
              <a:buFontTx/>
              <a:buChar char="-"/>
            </a:pPr>
            <a:r>
              <a:rPr lang="en-CA" dirty="0"/>
              <a:t>Networking</a:t>
            </a:r>
          </a:p>
          <a:p>
            <a:pPr lvl="1">
              <a:buFontTx/>
              <a:buChar char="-"/>
            </a:pPr>
            <a:r>
              <a:rPr lang="en-CA" dirty="0"/>
              <a:t>LMI – Engineering </a:t>
            </a:r>
          </a:p>
          <a:p>
            <a:pPr lvl="1">
              <a:buFontTx/>
              <a:buChar char="-"/>
            </a:pPr>
            <a:r>
              <a:rPr lang="en-CA" dirty="0"/>
              <a:t>Guest speakers</a:t>
            </a:r>
          </a:p>
          <a:p>
            <a:pPr>
              <a:buFontTx/>
              <a:buChar char="-"/>
            </a:pPr>
            <a:r>
              <a:rPr lang="en-CA" dirty="0" smtClean="0"/>
              <a:t>Agencies</a:t>
            </a:r>
          </a:p>
          <a:p>
            <a:pPr lvl="1">
              <a:buFontTx/>
              <a:buChar char="-"/>
            </a:pPr>
            <a:r>
              <a:rPr lang="en-CA" dirty="0"/>
              <a:t>Refer immigrants from Romania </a:t>
            </a:r>
            <a:r>
              <a:rPr lang="en-CA" dirty="0" smtClean="0"/>
              <a:t>to AREC</a:t>
            </a:r>
            <a:endParaRPr lang="en-CA" dirty="0"/>
          </a:p>
          <a:p>
            <a:pPr lvl="1">
              <a:buFontTx/>
              <a:buChar char="-"/>
            </a:pPr>
            <a:r>
              <a:rPr lang="en-CA" dirty="0"/>
              <a:t>Refer internationally trained </a:t>
            </a:r>
            <a:r>
              <a:rPr lang="en-CA" dirty="0" smtClean="0"/>
              <a:t>Engineers to AREC</a:t>
            </a:r>
            <a:endParaRPr lang="en-CA" dirty="0"/>
          </a:p>
          <a:p>
            <a:pPr lvl="1">
              <a:buFontTx/>
              <a:buChar char="-"/>
            </a:pPr>
            <a:r>
              <a:rPr lang="en-CA" dirty="0"/>
              <a:t>Encourage clients to join PINs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3600"/>
            <a:ext cx="1600200" cy="914400"/>
          </a:xfrm>
        </p:spPr>
      </p:pic>
      <p:sp>
        <p:nvSpPr>
          <p:cNvPr id="5" name="TextBox 4"/>
          <p:cNvSpPr txBox="1"/>
          <p:nvPr/>
        </p:nvSpPr>
        <p:spPr>
          <a:xfrm>
            <a:off x="7164288" y="632120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3"/>
              </a:rPr>
              <a:t>www.arec.ca</a:t>
            </a:r>
            <a:r>
              <a:rPr lang="en-CA" dirty="0" smtClean="0"/>
              <a:t>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784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4908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endParaRPr lang="en-CA" dirty="0"/>
          </a:p>
          <a:p>
            <a:pPr marL="0" indent="0" algn="ctr">
              <a:buNone/>
            </a:pPr>
            <a:r>
              <a:rPr lang="en-CA" b="1" dirty="0" smtClean="0"/>
              <a:t>Thank You!</a:t>
            </a:r>
            <a:endParaRPr lang="en-CA" b="1" dirty="0" smtClean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3600"/>
            <a:ext cx="1600200" cy="914400"/>
          </a:xfrm>
        </p:spPr>
      </p:pic>
      <p:sp>
        <p:nvSpPr>
          <p:cNvPr id="5" name="TextBox 4"/>
          <p:cNvSpPr txBox="1"/>
          <p:nvPr/>
        </p:nvSpPr>
        <p:spPr>
          <a:xfrm>
            <a:off x="7164288" y="632120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hlinkClick r:id="rId3"/>
              </a:rPr>
              <a:t>www.arec.ca</a:t>
            </a:r>
            <a:r>
              <a:rPr lang="en-CA" dirty="0" smtClean="0"/>
              <a:t>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581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EC Template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AREC Template 2</Template>
  <TotalTime>165</TotalTime>
  <Words>281</Words>
  <Application>Microsoft Office PowerPoint</Application>
  <PresentationFormat>On-screen Show (4:3)</PresentationFormat>
  <Paragraphs>59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AREC Template 2</vt:lpstr>
      <vt:lpstr>PowerPoint Presentation</vt:lpstr>
      <vt:lpstr>AREC – Who we are</vt:lpstr>
      <vt:lpstr>AREC – What We Do</vt:lpstr>
      <vt:lpstr>AREC – Services for members</vt:lpstr>
      <vt:lpstr>AREC – The Ethno-Cultural Group Mentoring Program</vt:lpstr>
      <vt:lpstr>AREC – OFC Consultations</vt:lpstr>
      <vt:lpstr>Collaboration with Settlement Agencies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</dc:creator>
  <cp:lastModifiedBy>M</cp:lastModifiedBy>
  <cp:revision>11</cp:revision>
  <dcterms:created xsi:type="dcterms:W3CDTF">2013-04-17T23:45:29Z</dcterms:created>
  <dcterms:modified xsi:type="dcterms:W3CDTF">2013-04-18T02:30:40Z</dcterms:modified>
</cp:coreProperties>
</file>